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28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301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0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738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79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33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78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420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715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850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705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B978D-B3A1-41CD-96E6-636CAFC012EB}" type="datetimeFigureOut">
              <a:rPr lang="en-IN" smtClean="0"/>
              <a:t>11-08-2026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7E524-EDF8-43CC-9C9F-4315572B84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4102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6522" y="265961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 dirty="0"/>
              <a:t>Week 4 </a:t>
            </a:r>
            <a:r>
              <a:rPr lang="en-IN" b="0" dirty="0" smtClean="0">
                <a:effectLst/>
              </a:rPr>
              <a:t/>
            </a:r>
            <a:br>
              <a:rPr lang="en-IN" b="0" dirty="0" smtClean="0">
                <a:effectLst/>
              </a:rPr>
            </a:br>
            <a:r>
              <a:rPr lang="en-IN" dirty="0"/>
              <a:t>Inclusive education</a:t>
            </a:r>
            <a:r>
              <a:rPr lang="en-IN" b="0" dirty="0" smtClean="0">
                <a:effectLst/>
              </a:rPr>
              <a:t/>
            </a:r>
            <a:br>
              <a:rPr lang="en-IN" b="0" dirty="0" smtClean="0">
                <a:effectLst/>
              </a:rPr>
            </a:br>
            <a:r>
              <a:rPr lang="en-IN" b="0" dirty="0" smtClean="0">
                <a:effectLst/>
              </a:rPr>
              <a:t/>
            </a:r>
            <a:br>
              <a:rPr lang="en-IN" b="0" dirty="0" smtClean="0">
                <a:effectLst/>
              </a:rPr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209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WhatsApp Video 2026-08-11 at 19.35.20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7015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115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9645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Inclusive Language Guidelines under SDG Project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Inclusive language means using words that respect and include everyone, regardless of gender, age, ability, culture, religion, or background. </a:t>
            </a:r>
          </a:p>
          <a:p>
            <a:pPr marL="0" indent="0">
              <a:buNone/>
            </a:pPr>
            <a:r>
              <a:rPr lang="en-US" sz="2000" b="1" dirty="0" smtClean="0"/>
              <a:t>Guidelines: </a:t>
            </a:r>
          </a:p>
          <a:p>
            <a:pPr marL="0" indent="0">
              <a:buNone/>
            </a:pPr>
            <a:r>
              <a:rPr lang="en-US" sz="2000" dirty="0" smtClean="0"/>
              <a:t>1)Use respectful and non-discriminatory words.</a:t>
            </a:r>
          </a:p>
          <a:p>
            <a:pPr marL="0" indent="0">
              <a:buNone/>
            </a:pPr>
            <a:r>
              <a:rPr lang="en-US" sz="2000" dirty="0" smtClean="0"/>
              <a:t>2)Avoid stereotypes based on gender, race, religion, disability, or culture.</a:t>
            </a:r>
          </a:p>
          <a:p>
            <a:pPr marL="0" indent="0">
              <a:buNone/>
            </a:pPr>
            <a:r>
              <a:rPr lang="en-US" sz="2000" dirty="0" smtClean="0"/>
              <a:t>3)Use gender-neutral terms where possible. </a:t>
            </a:r>
            <a:r>
              <a:rPr lang="en-US" sz="2000" b="1" dirty="0" smtClean="0"/>
              <a:t>Example: “ chairperson </a:t>
            </a:r>
            <a:r>
              <a:rPr lang="en-US" sz="2000" dirty="0" smtClean="0"/>
              <a:t>” instead of “chairman”.</a:t>
            </a:r>
          </a:p>
          <a:p>
            <a:pPr marL="0" indent="0">
              <a:buNone/>
            </a:pPr>
            <a:r>
              <a:rPr lang="en-US" sz="2000" dirty="0" smtClean="0"/>
              <a:t>4)Use person-first and respectful language.  Example: “ </a:t>
            </a:r>
            <a:r>
              <a:rPr lang="en-US" sz="2000" b="1" dirty="0" smtClean="0"/>
              <a:t>person with a disability</a:t>
            </a:r>
            <a:r>
              <a:rPr lang="en-US" sz="2000" dirty="0" smtClean="0"/>
              <a:t>” instead of “disabled person”.</a:t>
            </a:r>
          </a:p>
          <a:p>
            <a:pPr marL="0" indent="0">
              <a:buNone/>
            </a:pPr>
            <a:r>
              <a:rPr lang="en-US" sz="2000" dirty="0" smtClean="0"/>
              <a:t>5)Respect people’s names, identities, and preferred terms.</a:t>
            </a:r>
          </a:p>
          <a:p>
            <a:pPr marL="0" indent="0">
              <a:buNone/>
            </a:pPr>
            <a:r>
              <a:rPr lang="en-US" sz="2000" dirty="0" smtClean="0"/>
              <a:t>6)Avoid words that may exclude, insult, or stereotype others.</a:t>
            </a:r>
          </a:p>
          <a:p>
            <a:pPr marL="0" indent="0">
              <a:buNone/>
            </a:pPr>
            <a:r>
              <a:rPr lang="en-US" sz="2000" dirty="0" smtClean="0"/>
              <a:t>7)Promote equality, dignity, and belonging in communication.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74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261" y="1981890"/>
            <a:ext cx="10515600" cy="1325563"/>
          </a:xfrm>
        </p:spPr>
        <p:txBody>
          <a:bodyPr/>
          <a:lstStyle/>
          <a:p>
            <a:r>
              <a:rPr lang="en-US" b="1" dirty="0" smtClean="0"/>
              <a:t>                          THANK YOU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672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134</Words>
  <Application>Microsoft Office PowerPoint</Application>
  <PresentationFormat>Widescreen</PresentationFormat>
  <Paragraphs>12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Week 4  Inclusive education  </vt:lpstr>
      <vt:lpstr>PowerPoint Presentation</vt:lpstr>
      <vt:lpstr>PowerPoint Presentation</vt:lpstr>
      <vt:lpstr>PowerPoint Presentation</vt:lpstr>
      <vt:lpstr>Inclusive Language Guidelines under SDG Project</vt:lpstr>
      <vt:lpstr>                       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4  Inclusive education</dc:title>
  <dc:creator>Hameeda</dc:creator>
  <cp:lastModifiedBy>Hameeda</cp:lastModifiedBy>
  <cp:revision>2</cp:revision>
  <dcterms:created xsi:type="dcterms:W3CDTF">2026-08-11T15:17:22Z</dcterms:created>
  <dcterms:modified xsi:type="dcterms:W3CDTF">2026-08-11T15:24:17Z</dcterms:modified>
</cp:coreProperties>
</file>